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28.03.2023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18.00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614195" y="4880745"/>
            <a:ext cx="44003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İREM ZEHRA KUBLAY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22516016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12978" y="5364527"/>
            <a:ext cx="6654469" cy="4446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16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Trietilamin</a:t>
            </a:r>
            <a:r>
              <a:rPr lang="tr-TR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Destekli Mg(OH)2 Çöktürme ve </a:t>
            </a:r>
            <a:r>
              <a:rPr lang="tr-TR" sz="16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Önderiştirme</a:t>
            </a:r>
            <a:r>
              <a:rPr lang="tr-TR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Metodu 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Sonrası Yarıklı Kuvars Tüp – Alevli Atomik Absorpsiyon 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16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Spektrometresinde Antimonun Deniz Suyunda Tayini</a:t>
            </a:r>
            <a:endParaRPr lang="tr-TR" sz="1600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en-US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Prof.Dr.Sezgin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BAKIRDERE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Picture 8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xmlns="" id="{C4EFE9B1-9FB5-6B50-8A73-9CF9A9E09EB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806" y="2406650"/>
            <a:ext cx="1496811" cy="2246621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xmlns="" id="{C642125C-D40A-DF11-865A-AF2968C00A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85" y="7200875"/>
            <a:ext cx="5563454" cy="173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221</TotalTime>
  <Words>48</Words>
  <Application>Microsoft Office PowerPoint</Application>
  <PresentationFormat>Özel</PresentationFormat>
  <Paragraphs>21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26</cp:revision>
  <dcterms:created xsi:type="dcterms:W3CDTF">2016-11-29T08:51:08Z</dcterms:created>
  <dcterms:modified xsi:type="dcterms:W3CDTF">2023-03-22T18:35:21Z</dcterms:modified>
</cp:coreProperties>
</file>