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801350"/>
  <p:notesSz cx="6858000" cy="9144000"/>
  <p:defaultTextStyle>
    <a:defPPr>
      <a:defRPr lang="tr-TR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76" y="54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40068" y="3355422"/>
            <a:ext cx="6120765" cy="2315289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0135" y="6120765"/>
            <a:ext cx="5040630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4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24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915489" y="577573"/>
            <a:ext cx="1215152" cy="12286536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70034" y="577573"/>
            <a:ext cx="3525441" cy="1228653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7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29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68822" y="6940868"/>
            <a:ext cx="6120765" cy="2145268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68822" y="4578074"/>
            <a:ext cx="6120765" cy="236279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18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70034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760346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74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6" y="2417803"/>
            <a:ext cx="318164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60046" y="3425428"/>
            <a:ext cx="318164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657958" y="2417803"/>
            <a:ext cx="318289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657958" y="3425428"/>
            <a:ext cx="318289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51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0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58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0054"/>
            <a:ext cx="2369047" cy="183022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15352" y="430055"/>
            <a:ext cx="4025504" cy="921865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60045" y="2260283"/>
            <a:ext cx="2369047" cy="738842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66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11427" y="7560945"/>
            <a:ext cx="4320540" cy="8926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411427" y="965120"/>
            <a:ext cx="4320540" cy="648081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411427" y="8453558"/>
            <a:ext cx="4320540" cy="1267657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81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5" y="2520317"/>
            <a:ext cx="6480810" cy="712839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600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BAD11-6891-4368-A88B-11DDAD427517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460308" y="10011253"/>
            <a:ext cx="2280285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51606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73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Resim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700" y="55206"/>
            <a:ext cx="1600200" cy="4813300"/>
          </a:xfrm>
          <a:prstGeom prst="rect">
            <a:avLst/>
          </a:prstGeom>
        </p:spPr>
      </p:pic>
      <p:pic>
        <p:nvPicPr>
          <p:cNvPr id="45" name="Resim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508" y="72083"/>
            <a:ext cx="1600200" cy="4813300"/>
          </a:xfrm>
          <a:prstGeom prst="rect">
            <a:avLst/>
          </a:prstGeom>
        </p:spPr>
      </p:pic>
      <p:pic>
        <p:nvPicPr>
          <p:cNvPr id="46" name="Resim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386" y="0"/>
            <a:ext cx="1600200" cy="4813300"/>
          </a:xfrm>
          <a:prstGeom prst="rect">
            <a:avLst/>
          </a:prstGeom>
        </p:spPr>
      </p:pic>
      <p:pic>
        <p:nvPicPr>
          <p:cNvPr id="47" name="Resim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88" y="11311"/>
            <a:ext cx="1600200" cy="48133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7" y="86683"/>
            <a:ext cx="1600200" cy="4813300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1314467" y="250939"/>
            <a:ext cx="4800118" cy="14773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YTÜ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FEN EDEBİYAT FAKÜLTESİ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KİMYA BÖLÜMÜ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SEMİNER DERSİ SUNUMU</a:t>
            </a:r>
          </a:p>
        </p:txBody>
      </p:sp>
      <p:pic>
        <p:nvPicPr>
          <p:cNvPr id="20" name="Resim 19" descr="chemistry ile ilgili görsel sonucu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443" y="325239"/>
            <a:ext cx="1311399" cy="1331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Resim 34" descr="yıldız teknik üniversitesi ile ilgili görsel sonucu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4" y="336047"/>
            <a:ext cx="1638090" cy="160824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 4"/>
          <p:cNvGrpSpPr/>
          <p:nvPr/>
        </p:nvGrpSpPr>
        <p:grpSpPr>
          <a:xfrm>
            <a:off x="-8715" y="4783906"/>
            <a:ext cx="7209615" cy="6017444"/>
            <a:chOff x="-17096" y="4799855"/>
            <a:chExt cx="7209615" cy="6017444"/>
          </a:xfrm>
        </p:grpSpPr>
        <p:pic>
          <p:nvPicPr>
            <p:cNvPr id="55" name="Resim 5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89454" y="7594600"/>
              <a:ext cx="1600200" cy="4813300"/>
            </a:xfrm>
            <a:prstGeom prst="rect">
              <a:avLst/>
            </a:prstGeom>
          </p:spPr>
        </p:pic>
        <p:pic>
          <p:nvPicPr>
            <p:cNvPr id="56" name="Resim 5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85769" y="7610549"/>
              <a:ext cx="1600200" cy="4813300"/>
            </a:xfrm>
            <a:prstGeom prst="rect">
              <a:avLst/>
            </a:prstGeom>
          </p:spPr>
        </p:pic>
        <p:pic>
          <p:nvPicPr>
            <p:cNvPr id="48" name="Resim 4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8764" y="4868506"/>
              <a:ext cx="1600200" cy="4813300"/>
            </a:xfrm>
            <a:prstGeom prst="rect">
              <a:avLst/>
            </a:prstGeom>
          </p:spPr>
        </p:pic>
        <p:pic>
          <p:nvPicPr>
            <p:cNvPr id="49" name="Resim 4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276" y="4813300"/>
              <a:ext cx="1600200" cy="4813300"/>
            </a:xfrm>
            <a:prstGeom prst="rect">
              <a:avLst/>
            </a:prstGeom>
          </p:spPr>
        </p:pic>
        <p:pic>
          <p:nvPicPr>
            <p:cNvPr id="50" name="Resim 4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2396" y="4825539"/>
              <a:ext cx="1600200" cy="4813300"/>
            </a:xfrm>
            <a:prstGeom prst="rect">
              <a:avLst/>
            </a:prstGeom>
          </p:spPr>
        </p:pic>
        <p:pic>
          <p:nvPicPr>
            <p:cNvPr id="51" name="Resim 5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67" y="4799855"/>
              <a:ext cx="1600200" cy="4813300"/>
            </a:xfrm>
            <a:prstGeom prst="rect">
              <a:avLst/>
            </a:prstGeom>
          </p:spPr>
        </p:pic>
        <p:pic>
          <p:nvPicPr>
            <p:cNvPr id="40" name="Resim 3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319" y="4825539"/>
              <a:ext cx="1600200" cy="4813300"/>
            </a:xfrm>
            <a:prstGeom prst="rect">
              <a:avLst/>
            </a:prstGeom>
          </p:spPr>
        </p:pic>
      </p:grpSp>
      <p:sp>
        <p:nvSpPr>
          <p:cNvPr id="2" name="Metin kutusu 1"/>
          <p:cNvSpPr txBox="1"/>
          <p:nvPr/>
        </p:nvSpPr>
        <p:spPr>
          <a:xfrm>
            <a:off x="-404401" y="9615754"/>
            <a:ext cx="82999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1800" b="1" i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Tarih: </a:t>
            </a:r>
            <a:r>
              <a:rPr lang="en-US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28.03.2023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Saat: </a:t>
            </a:r>
            <a:r>
              <a:rPr lang="en-US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18.00</a:t>
            </a:r>
            <a:endParaRPr lang="tr-TR" sz="1800" b="1" baseline="3000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Yer:  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Fen-Edebiyat Fakültesi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614195" y="4880745"/>
            <a:ext cx="44003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  <a:cs typeface="Calibri"/>
              </a:rPr>
              <a:t>İREM ZEHRA KUBLAY</a:t>
            </a:r>
            <a:endParaRPr lang="tr-TR" sz="24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  <a:ea typeface="Times New Roman"/>
              <a:cs typeface="Calibri"/>
            </a:endParaRPr>
          </a:p>
          <a:p>
            <a:pPr algn="ctr">
              <a:lnSpc>
                <a:spcPct val="125000"/>
              </a:lnSpc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22516016</a:t>
            </a:r>
            <a:endParaRPr lang="tr-TR" sz="24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  <a:ea typeface="Calibri"/>
              <a:cs typeface="Times New Roman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412978" y="5364527"/>
            <a:ext cx="6654469" cy="4446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Konu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sz="1600" b="1" dirty="0" err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Trietilamin</a:t>
            </a:r>
            <a:r>
              <a:rPr lang="tr-TR" sz="16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Destekli Mg(OH)2 Çöktürme ve </a:t>
            </a:r>
            <a:r>
              <a:rPr lang="tr-TR" sz="1600" b="1" dirty="0" err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Önderiştirme</a:t>
            </a:r>
            <a:r>
              <a:rPr lang="tr-TR" sz="16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Metodu 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sz="16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Sonrası Yarıklı Kuvars Tüp – Alevli Atomik Absorpsiyon 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sz="16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Spektrometresinde Antimonun Deniz Suyunda Tayini</a:t>
            </a:r>
            <a:endParaRPr lang="tr-TR" sz="1600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en-US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Danışman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en-US" dirty="0" err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Prof.Dr.Sezgin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BAKIRDERE</a:t>
            </a:r>
            <a:endParaRPr lang="tr-TR" b="1" dirty="0">
              <a:solidFill>
                <a:schemeClr val="accent1">
                  <a:lumMod val="50000"/>
                </a:schemeClr>
              </a:solidFill>
              <a:effectLst/>
              <a:latin typeface="Comic Sans MS" panose="030F0702030302020204" pitchFamily="66" charset="0"/>
              <a:ea typeface="Times New Roman"/>
            </a:endParaRPr>
          </a:p>
        </p:txBody>
      </p:sp>
      <p:sp>
        <p:nvSpPr>
          <p:cNvPr id="23" name="5-Nokta Yıldız 22"/>
          <p:cNvSpPr/>
          <p:nvPr/>
        </p:nvSpPr>
        <p:spPr>
          <a:xfrm>
            <a:off x="1904268" y="1656259"/>
            <a:ext cx="3671891" cy="3343596"/>
          </a:xfrm>
          <a:prstGeom prst="star5">
            <a:avLst/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r-TR"/>
            </a:defPPr>
            <a:lvl1pPr marL="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43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87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430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717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861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004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148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/>
          </a:p>
        </p:txBody>
      </p:sp>
      <p:pic>
        <p:nvPicPr>
          <p:cNvPr id="9" name="Picture 8" descr="A person smiling for the camera&#10;&#10;Description automatically generated with medium confidence">
            <a:extLst>
              <a:ext uri="{FF2B5EF4-FFF2-40B4-BE49-F238E27FC236}">
                <a16:creationId xmlns:a16="http://schemas.microsoft.com/office/drawing/2014/main" xmlns="" id="{C4EFE9B1-9FB5-6B50-8A73-9CF9A9E09EB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806" y="2406650"/>
            <a:ext cx="1496811" cy="2246621"/>
          </a:xfrm>
          <a:prstGeom prst="rect">
            <a:avLst/>
          </a:prstGeom>
        </p:spPr>
      </p:pic>
      <p:pic>
        <p:nvPicPr>
          <p:cNvPr id="13" name="Picture 12" descr="Diagram&#10;&#10;Description automatically generated">
            <a:extLst>
              <a:ext uri="{FF2B5EF4-FFF2-40B4-BE49-F238E27FC236}">
                <a16:creationId xmlns:a16="http://schemas.microsoft.com/office/drawing/2014/main" xmlns="" id="{C642125C-D40A-DF11-865A-AF2968C00AE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485" y="7200875"/>
            <a:ext cx="5563454" cy="1738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20547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221</TotalTime>
  <Words>48</Words>
  <Application>Microsoft Office PowerPoint</Application>
  <PresentationFormat>Özel</PresentationFormat>
  <Paragraphs>21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Comic Sans MS</vt:lpstr>
      <vt:lpstr>Times New Roman</vt:lpstr>
      <vt:lpstr>Ofis Teması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Acer</cp:lastModifiedBy>
  <cp:revision>26</cp:revision>
  <dcterms:created xsi:type="dcterms:W3CDTF">2016-11-29T08:51:08Z</dcterms:created>
  <dcterms:modified xsi:type="dcterms:W3CDTF">2023-03-22T18:35:21Z</dcterms:modified>
</cp:coreProperties>
</file>